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D0D2C1D-8BD6-4D90-A5C6-C317D46E8E4A}">
  <a:tblStyle styleId="{9D0D2C1D-8BD6-4D90-A5C6-C317D46E8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cd9101569_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5cd9101569_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cd9101569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5cd9101569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cd9101569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5cd9101569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cd9101569_6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g5cd9101569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d9101569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5cd9101569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cd9101569_8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5cd9101569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cd9101569_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5cd9101569_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cd9101569_8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5cd9101569_8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cdc3a048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5cdc3a048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cd9101569_8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5cd9101569_8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cd9101569_8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5cd9101569_8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cd9101569_8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5cd9101569_8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cd9101569_8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5cd9101569_8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cd9101569_8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5cd9101569_8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cd9101569_8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9" name="Google Shape;369;g5cd9101569_8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5cd9101569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5cd9101569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cd910156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5cd910156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cd9101569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5cd9101569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cd9101569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cd9101569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cd9101569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5cd9101569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cd910156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5cd910156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cd9101569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5cd9101569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cd9101569_7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cd9101569_7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cd910156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5cd910156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cd910156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9" name="Google Shape;469;g5cd910156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ce1f384f8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ce1f384f8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ce1f384f8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ce1f384f8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5ce1f384f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5ce1f384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ce1f384f8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5ce1f384f8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ce1f384f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5ce1f384f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cd9101569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cd9101569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cd9101569_7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cd9101569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9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7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78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85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ravelweek.visitkorea.or.kr/" TargetMode="External"/><Relationship Id="rId4" Type="http://schemas.openxmlformats.org/officeDocument/2006/relationships/hyperlink" Target="https://travelweek.visitkorea.or.kr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82.png"/><Relationship Id="rId9" Type="http://schemas.openxmlformats.org/officeDocument/2006/relationships/image" Target="../media/image46.png"/><Relationship Id="rId5" Type="http://schemas.openxmlformats.org/officeDocument/2006/relationships/image" Target="../media/image45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Relationship Id="rId8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9" Type="http://schemas.openxmlformats.org/officeDocument/2006/relationships/image" Target="../media/image44.png"/><Relationship Id="rId5" Type="http://schemas.openxmlformats.org/officeDocument/2006/relationships/image" Target="../media/image88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76.png"/><Relationship Id="rId5" Type="http://schemas.openxmlformats.org/officeDocument/2006/relationships/image" Target="../media/image55.png"/><Relationship Id="rId6" Type="http://schemas.openxmlformats.org/officeDocument/2006/relationships/image" Target="../media/image6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4.png"/><Relationship Id="rId6" Type="http://schemas.openxmlformats.org/officeDocument/2006/relationships/image" Target="../media/image83.png"/><Relationship Id="rId7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jpg"/><Relationship Id="rId4" Type="http://schemas.openxmlformats.org/officeDocument/2006/relationships/image" Target="../media/image59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7" Type="http://schemas.openxmlformats.org/officeDocument/2006/relationships/image" Target="../media/image6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6.jpg"/><Relationship Id="rId4" Type="http://schemas.openxmlformats.org/officeDocument/2006/relationships/image" Target="../media/image8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6.jpg"/><Relationship Id="rId4" Type="http://schemas.openxmlformats.org/officeDocument/2006/relationships/image" Target="../media/image67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74.png"/><Relationship Id="rId15" Type="http://schemas.openxmlformats.org/officeDocument/2006/relationships/image" Target="../media/image5.png"/><Relationship Id="rId14" Type="http://schemas.openxmlformats.org/officeDocument/2006/relationships/image" Target="../media/image10.png"/><Relationship Id="rId16" Type="http://schemas.openxmlformats.org/officeDocument/2006/relationships/image" Target="../media/image6.png"/><Relationship Id="rId5" Type="http://schemas.openxmlformats.org/officeDocument/2006/relationships/image" Target="../media/image87.png"/><Relationship Id="rId6" Type="http://schemas.openxmlformats.org/officeDocument/2006/relationships/image" Target="../media/image13.jpg"/><Relationship Id="rId7" Type="http://schemas.openxmlformats.org/officeDocument/2006/relationships/image" Target="../media/image2.png"/><Relationship Id="rId8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9.png"/><Relationship Id="rId4" Type="http://schemas.openxmlformats.org/officeDocument/2006/relationships/image" Target="../media/image69.png"/><Relationship Id="rId5" Type="http://schemas.openxmlformats.org/officeDocument/2006/relationships/hyperlink" Target="https://www.ggtour.or.kr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347075" y="1061825"/>
            <a:ext cx="85206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/>
              <a:t>2nd Project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2992925" y="2971475"/>
            <a:ext cx="3228900" cy="18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800"/>
              <a:t>5조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ko" sz="1800"/>
              <a:t>조원 : 민병호, 장채연, 김민중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1" name="Google Shape;171;p22"/>
          <p:cNvGraphicFramePr/>
          <p:nvPr/>
        </p:nvGraphicFramePr>
        <p:xfrm>
          <a:off x="812938" y="929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{9D0D2C1D-8BD6-4D90-A5C6-C317D46E8E4A}</a:tableStyleId>
              </a:tblPr>
              <a:tblGrid>
                <a:gridCol w="853875"/>
                <a:gridCol w="1383975"/>
                <a:gridCol w="876825"/>
                <a:gridCol w="935875"/>
                <a:gridCol w="935875"/>
                <a:gridCol w="2425400"/>
              </a:tblGrid>
              <a:tr h="304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</a:t>
                      </a:r>
                      <a:r>
                        <a:rPr lang="ko" sz="900"/>
                        <a:t>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회원 정보를 구별하는 기본키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</a:t>
                      </a:r>
                      <a:r>
                        <a:rPr lang="ko" sz="900"/>
                        <a:t>w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</a:t>
                      </a:r>
                      <a:r>
                        <a:rPr lang="ko" sz="900"/>
                        <a:t>ame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G</a:t>
                      </a:r>
                      <a:r>
                        <a:rPr lang="ko" sz="900"/>
                        <a:t>ender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</a:t>
                      </a:r>
                      <a:r>
                        <a:rPr lang="ko" sz="900"/>
                        <a:t>el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Varchar(15)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</a:t>
                      </a:r>
                      <a:r>
                        <a:rPr lang="ko" sz="900"/>
                        <a:t>ear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Varchar(4)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M</a:t>
                      </a:r>
                      <a:r>
                        <a:rPr lang="ko" sz="900"/>
                        <a:t>onth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</a:t>
                      </a:r>
                      <a:r>
                        <a:rPr lang="ko" sz="900"/>
                        <a:t>ay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r>
                        <a:rPr lang="ko" sz="900"/>
                        <a:t>mail1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E</a:t>
                      </a:r>
                      <a:r>
                        <a:rPr lang="ko" sz="900"/>
                        <a:t>mail2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2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</a:t>
                      </a:r>
                      <a:r>
                        <a:rPr lang="ko" sz="900"/>
                        <a:t>ddr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Varchar(30)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2" name="Google Shape;172;p22"/>
          <p:cNvSpPr txBox="1"/>
          <p:nvPr>
            <p:ph type="ctrTitle"/>
          </p:nvPr>
        </p:nvSpPr>
        <p:spPr>
          <a:xfrm>
            <a:off x="-115300" y="-57700"/>
            <a:ext cx="3912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DB스키마(Member)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p23"/>
          <p:cNvGraphicFramePr/>
          <p:nvPr/>
        </p:nvGraphicFramePr>
        <p:xfrm>
          <a:off x="786188" y="11537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{9D0D2C1D-8BD6-4D90-A5C6-C317D46E8E4A}</a:tableStyleId>
              </a:tblPr>
              <a:tblGrid>
                <a:gridCol w="857625"/>
                <a:gridCol w="1390050"/>
                <a:gridCol w="880675"/>
                <a:gridCol w="939975"/>
                <a:gridCol w="939975"/>
                <a:gridCol w="2436025"/>
              </a:tblGrid>
              <a:tr h="35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507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auto_increment, 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자동으로 1씩 숫자 증가하여 부여 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Title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Varchar(30)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Content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Text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Datetime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Bpw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Varchar(20)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6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Hit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8" name="Google Shape;178;p23"/>
          <p:cNvSpPr txBox="1"/>
          <p:nvPr>
            <p:ph type="ctrTitle"/>
          </p:nvPr>
        </p:nvSpPr>
        <p:spPr>
          <a:xfrm>
            <a:off x="-220475" y="-34050"/>
            <a:ext cx="3912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DB스키마(Board)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" name="Google Shape;183;p24"/>
          <p:cNvGraphicFramePr/>
          <p:nvPr/>
        </p:nvGraphicFramePr>
        <p:xfrm>
          <a:off x="743550" y="114877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{9D0D2C1D-8BD6-4D90-A5C6-C317D46E8E4A}</a:tableStyleId>
              </a:tblPr>
              <a:tblGrid>
                <a:gridCol w="868500"/>
                <a:gridCol w="1407675"/>
                <a:gridCol w="891850"/>
                <a:gridCol w="951900"/>
                <a:gridCol w="951900"/>
                <a:gridCol w="2466950"/>
              </a:tblGrid>
              <a:tr h="383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FIELD</a:t>
                      </a:r>
                      <a:endParaRPr sz="9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TYPE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KEY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DEFAULT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설명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54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Cnum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No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PRI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auto_increment, </a:t>
                      </a:r>
                      <a:endParaRPr sz="9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자동으로 1씩 숫자 증가하여 부여</a:t>
                      </a:r>
                      <a:endParaRPr sz="900"/>
                    </a:p>
                  </a:txBody>
                  <a:tcPr marT="91425" marB="91425" marR="91425" marL="91425" anchor="ctr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Cid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Varchar(10)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Comment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Text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Datetime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87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Bnum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Int(11)</a:t>
                      </a:r>
                      <a:endParaRPr sz="9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Yes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NULL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4" name="Google Shape;184;p24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DB스키마(Comment)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213"/>
            <a:ext cx="8839196" cy="4011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13" y="3058750"/>
            <a:ext cx="309562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/>
          <p:nvPr/>
        </p:nvSpPr>
        <p:spPr>
          <a:xfrm>
            <a:off x="3664825" y="3990275"/>
            <a:ext cx="1535400" cy="63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" name="Google Shape;193;p25"/>
          <p:cNvCxnSpPr>
            <a:stCxn id="192" idx="3"/>
            <a:endCxn id="191" idx="1"/>
          </p:cNvCxnSpPr>
          <p:nvPr/>
        </p:nvCxnSpPr>
        <p:spPr>
          <a:xfrm flipH="1" rot="10800000">
            <a:off x="5200225" y="3668375"/>
            <a:ext cx="511800" cy="64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25"/>
          <p:cNvSpPr/>
          <p:nvPr/>
        </p:nvSpPr>
        <p:spPr>
          <a:xfrm>
            <a:off x="6954700" y="3785100"/>
            <a:ext cx="700500" cy="268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grpSp>
        <p:nvGrpSpPr>
          <p:cNvPr id="200" name="Google Shape;200;p26"/>
          <p:cNvGrpSpPr/>
          <p:nvPr/>
        </p:nvGrpSpPr>
        <p:grpSpPr>
          <a:xfrm>
            <a:off x="1219200" y="549750"/>
            <a:ext cx="8237925" cy="4391850"/>
            <a:chOff x="457200" y="549750"/>
            <a:chExt cx="8237925" cy="4391850"/>
          </a:xfrm>
        </p:grpSpPr>
        <p:pic>
          <p:nvPicPr>
            <p:cNvPr id="201" name="Google Shape;201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200" y="549750"/>
              <a:ext cx="3580785" cy="28968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sm" w="sm" type="none"/>
              <a:tailEnd len="sm" w="sm" type="none"/>
            </a:ln>
          </p:spPr>
        </p:pic>
        <p:pic>
          <p:nvPicPr>
            <p:cNvPr id="202" name="Google Shape;202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472025" y="1294800"/>
              <a:ext cx="4359350" cy="3646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cxnSp>
          <p:nvCxnSpPr>
            <p:cNvPr id="203" name="Google Shape;203;p26"/>
            <p:cNvCxnSpPr/>
            <p:nvPr/>
          </p:nvCxnSpPr>
          <p:spPr>
            <a:xfrm>
              <a:off x="2075800" y="1230450"/>
              <a:ext cx="443400" cy="7539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204" name="Google Shape;20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44780" y="1562563"/>
              <a:ext cx="1752150" cy="3596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5" name="Google Shape;205;p26"/>
            <p:cNvCxnSpPr/>
            <p:nvPr/>
          </p:nvCxnSpPr>
          <p:spPr>
            <a:xfrm>
              <a:off x="2042580" y="1208400"/>
              <a:ext cx="620700" cy="2880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6" name="Google Shape;206;p26"/>
            <p:cNvSpPr/>
            <p:nvPr/>
          </p:nvSpPr>
          <p:spPr>
            <a:xfrm>
              <a:off x="3095100" y="1521134"/>
              <a:ext cx="1528200" cy="8805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 txBox="1"/>
            <p:nvPr/>
          </p:nvSpPr>
          <p:spPr>
            <a:xfrm>
              <a:off x="4619925" y="1712775"/>
              <a:ext cx="4075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Lato"/>
                  <a:ea typeface="Lato"/>
                  <a:cs typeface="Lato"/>
                  <a:sym typeface="Lato"/>
                </a:rPr>
                <a:t>Keyup funuction 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Lato"/>
                  <a:ea typeface="Lato"/>
                  <a:cs typeface="Lato"/>
                  <a:sym typeface="Lato"/>
                </a:rPr>
                <a:t>- id입력시 마다 DB와 확인하여 중복 여부 체크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8" name="Google Shape;208;p26"/>
            <p:cNvSpPr txBox="1"/>
            <p:nvPr/>
          </p:nvSpPr>
          <p:spPr>
            <a:xfrm>
              <a:off x="4619925" y="2428325"/>
              <a:ext cx="40752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800">
                  <a:latin typeface="Lato"/>
                  <a:ea typeface="Lato"/>
                  <a:cs typeface="Lato"/>
                  <a:sym typeface="Lato"/>
                </a:rPr>
                <a:t>Type </a:t>
              </a:r>
              <a:r>
                <a:rPr lang="ko" sz="800">
                  <a:latin typeface="Lato"/>
                  <a:ea typeface="Lato"/>
                  <a:cs typeface="Lato"/>
                  <a:sym typeface="Lato"/>
                </a:rPr>
                <a:t>- ‘password’</a:t>
              </a:r>
              <a:endParaRPr sz="800"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ctrTitle"/>
          </p:nvPr>
        </p:nvSpPr>
        <p:spPr>
          <a:xfrm>
            <a:off x="-2204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회원가입</a:t>
            </a:r>
            <a:endParaRPr sz="3000"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50" y="3344350"/>
            <a:ext cx="8382000" cy="17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025" y="2317163"/>
            <a:ext cx="1685925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547013"/>
            <a:ext cx="8315325" cy="17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7"/>
          <p:cNvCxnSpPr>
            <a:endCxn id="215" idx="1"/>
          </p:cNvCxnSpPr>
          <p:nvPr/>
        </p:nvCxnSpPr>
        <p:spPr>
          <a:xfrm>
            <a:off x="1966725" y="2309325"/>
            <a:ext cx="888300" cy="507900"/>
          </a:xfrm>
          <a:prstGeom prst="bentConnector3">
            <a:avLst>
              <a:gd fmla="val -1579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7"/>
          <p:cNvCxnSpPr>
            <a:stCxn id="215" idx="3"/>
            <a:endCxn id="214" idx="0"/>
          </p:cNvCxnSpPr>
          <p:nvPr/>
        </p:nvCxnSpPr>
        <p:spPr>
          <a:xfrm>
            <a:off x="4540950" y="2817225"/>
            <a:ext cx="637200" cy="527100"/>
          </a:xfrm>
          <a:prstGeom prst="bentConnector2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ctrTitle"/>
          </p:nvPr>
        </p:nvSpPr>
        <p:spPr>
          <a:xfrm>
            <a:off x="8125" y="-34050"/>
            <a:ext cx="29565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회원정보(수정)</a:t>
            </a:r>
            <a:endParaRPr sz="3000"/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2050"/>
            <a:ext cx="4639109" cy="28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2149" y="3088875"/>
            <a:ext cx="1028700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8"/>
          <p:cNvSpPr/>
          <p:nvPr/>
        </p:nvSpPr>
        <p:spPr>
          <a:xfrm>
            <a:off x="693350" y="2756250"/>
            <a:ext cx="2653200" cy="523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8"/>
          <p:cNvCxnSpPr>
            <a:stCxn id="226" idx="3"/>
            <a:endCxn id="228" idx="1"/>
          </p:cNvCxnSpPr>
          <p:nvPr/>
        </p:nvCxnSpPr>
        <p:spPr>
          <a:xfrm flipH="1" rot="10800000">
            <a:off x="3346550" y="2416800"/>
            <a:ext cx="2054400" cy="601200"/>
          </a:xfrm>
          <a:prstGeom prst="bentConnector3">
            <a:avLst>
              <a:gd fmla="val 67150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1000" y="2143400"/>
            <a:ext cx="3570997" cy="546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28"/>
          <p:cNvCxnSpPr>
            <a:stCxn id="228" idx="2"/>
            <a:endCxn id="225" idx="0"/>
          </p:cNvCxnSpPr>
          <p:nvPr/>
        </p:nvCxnSpPr>
        <p:spPr>
          <a:xfrm flipH="1" rot="-5400000">
            <a:off x="6987448" y="2889300"/>
            <a:ext cx="398700" cy="600"/>
          </a:xfrm>
          <a:prstGeom prst="bentConnector3">
            <a:avLst>
              <a:gd fmla="val 49991" name="adj1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1350" y="4009225"/>
            <a:ext cx="5448086" cy="11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605250"/>
            <a:ext cx="5448075" cy="1181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8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8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4" name="Google Shape;234;p28"/>
          <p:cNvCxnSpPr/>
          <p:nvPr/>
        </p:nvCxnSpPr>
        <p:spPr>
          <a:xfrm>
            <a:off x="5419425" y="4546225"/>
            <a:ext cx="1506900" cy="318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5" name="Google Shape;235;p28"/>
          <p:cNvCxnSpPr/>
          <p:nvPr/>
        </p:nvCxnSpPr>
        <p:spPr>
          <a:xfrm>
            <a:off x="5426500" y="4553300"/>
            <a:ext cx="2638800" cy="2973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ctrTitle"/>
          </p:nvPr>
        </p:nvSpPr>
        <p:spPr>
          <a:xfrm>
            <a:off x="8125" y="-34050"/>
            <a:ext cx="2844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 회원정보(삭제)</a:t>
            </a:r>
            <a:endParaRPr sz="3000"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5" y="3605250"/>
            <a:ext cx="5448086" cy="11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5" y="584050"/>
            <a:ext cx="5000951" cy="30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9213" y="4039825"/>
            <a:ext cx="5419176" cy="11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5490200" y="3605250"/>
            <a:ext cx="1804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member 갯수 6 -&gt; 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49525" y="3279800"/>
            <a:ext cx="792300" cy="247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ctrTitle"/>
          </p:nvPr>
        </p:nvSpPr>
        <p:spPr>
          <a:xfrm>
            <a:off x="-296675" y="-34050"/>
            <a:ext cx="4641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아이디, 비밀번호 찾기</a:t>
            </a:r>
            <a:endParaRPr sz="3000"/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25" y="683725"/>
            <a:ext cx="2693025" cy="17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0"/>
          <p:cNvCxnSpPr>
            <a:stCxn id="251" idx="3"/>
            <a:endCxn id="253" idx="1"/>
          </p:cNvCxnSpPr>
          <p:nvPr/>
        </p:nvCxnSpPr>
        <p:spPr>
          <a:xfrm>
            <a:off x="2845150" y="1559725"/>
            <a:ext cx="3273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725" y="682100"/>
            <a:ext cx="2636076" cy="17552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0"/>
          <p:cNvCxnSpPr>
            <a:stCxn id="253" idx="3"/>
            <a:endCxn id="254" idx="1"/>
          </p:cNvCxnSpPr>
          <p:nvPr/>
        </p:nvCxnSpPr>
        <p:spPr>
          <a:xfrm>
            <a:off x="6007626" y="1559726"/>
            <a:ext cx="424200" cy="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350" y="804675"/>
            <a:ext cx="2835276" cy="151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8675" y="2747725"/>
            <a:ext cx="4641900" cy="2174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0"/>
          <p:cNvCxnSpPr>
            <a:endCxn id="256" idx="1"/>
          </p:cNvCxnSpPr>
          <p:nvPr/>
        </p:nvCxnSpPr>
        <p:spPr>
          <a:xfrm flipH="1" rot="-5400000">
            <a:off x="281125" y="2827300"/>
            <a:ext cx="1735200" cy="279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31725" y="2916701"/>
            <a:ext cx="2636075" cy="18362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30"/>
          <p:cNvCxnSpPr/>
          <p:nvPr/>
        </p:nvCxnSpPr>
        <p:spPr>
          <a:xfrm flipH="1" rot="-5400000">
            <a:off x="281125" y="2827300"/>
            <a:ext cx="1735200" cy="2799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30"/>
          <p:cNvCxnSpPr>
            <a:stCxn id="256" idx="3"/>
            <a:endCxn id="258" idx="1"/>
          </p:cNvCxnSpPr>
          <p:nvPr/>
        </p:nvCxnSpPr>
        <p:spPr>
          <a:xfrm>
            <a:off x="5930575" y="3834850"/>
            <a:ext cx="501300" cy="600"/>
          </a:xfrm>
          <a:prstGeom prst="bentConnector3">
            <a:avLst>
              <a:gd fmla="val 49985" name="adj1"/>
            </a:avLst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ctrTitle"/>
          </p:nvPr>
        </p:nvSpPr>
        <p:spPr>
          <a:xfrm>
            <a:off x="-296675" y="-34050"/>
            <a:ext cx="2187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로그인</a:t>
            </a:r>
            <a:endParaRPr sz="3000"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94" y="2328450"/>
            <a:ext cx="1645950" cy="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1950" y="1795050"/>
            <a:ext cx="2693025" cy="17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8" name="Google Shape;268;p31"/>
          <p:cNvCxnSpPr>
            <a:stCxn id="267" idx="3"/>
            <a:endCxn id="269" idx="1"/>
          </p:cNvCxnSpPr>
          <p:nvPr/>
        </p:nvCxnSpPr>
        <p:spPr>
          <a:xfrm flipH="1" rot="10800000">
            <a:off x="4694975" y="976050"/>
            <a:ext cx="309300" cy="16950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1"/>
          <p:cNvCxnSpPr>
            <a:stCxn id="267" idx="3"/>
            <a:endCxn id="271" idx="1"/>
          </p:cNvCxnSpPr>
          <p:nvPr/>
        </p:nvCxnSpPr>
        <p:spPr>
          <a:xfrm flipH="1" rot="10800000">
            <a:off x="4694975" y="1885650"/>
            <a:ext cx="309300" cy="7854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1"/>
          <p:cNvCxnSpPr/>
          <p:nvPr/>
        </p:nvCxnSpPr>
        <p:spPr>
          <a:xfrm flipH="1" rot="10800000">
            <a:off x="4695075" y="2661313"/>
            <a:ext cx="309300" cy="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31"/>
          <p:cNvCxnSpPr>
            <a:stCxn id="267" idx="3"/>
            <a:endCxn id="274" idx="1"/>
          </p:cNvCxnSpPr>
          <p:nvPr/>
        </p:nvCxnSpPr>
        <p:spPr>
          <a:xfrm>
            <a:off x="4694975" y="2671050"/>
            <a:ext cx="309300" cy="8814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75" name="Google Shape;275;p31"/>
          <p:cNvGrpSpPr/>
          <p:nvPr/>
        </p:nvGrpSpPr>
        <p:grpSpPr>
          <a:xfrm>
            <a:off x="5004375" y="537763"/>
            <a:ext cx="4152150" cy="818121"/>
            <a:chOff x="5004375" y="156763"/>
            <a:chExt cx="4152150" cy="818121"/>
          </a:xfrm>
        </p:grpSpPr>
        <p:pic>
          <p:nvPicPr>
            <p:cNvPr id="276" name="Google Shape;276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79875" y="156763"/>
              <a:ext cx="2776650" cy="8181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77" name="Google Shape;277;p31"/>
            <p:cNvGrpSpPr/>
            <p:nvPr/>
          </p:nvGrpSpPr>
          <p:grpSpPr>
            <a:xfrm>
              <a:off x="5004375" y="234950"/>
              <a:ext cx="1082700" cy="509100"/>
              <a:chOff x="3325100" y="345475"/>
              <a:chExt cx="1082700" cy="509100"/>
            </a:xfrm>
          </p:grpSpPr>
          <p:sp>
            <p:nvSpPr>
              <p:cNvPr id="278" name="Google Shape;278;p31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69" name="Google Shape;269;p31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279" name="Google Shape;279;p31"/>
            <p:cNvCxnSpPr/>
            <p:nvPr/>
          </p:nvCxnSpPr>
          <p:spPr>
            <a:xfrm>
              <a:off x="5827875" y="562225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0" name="Google Shape;280;p31"/>
          <p:cNvGrpSpPr/>
          <p:nvPr/>
        </p:nvGrpSpPr>
        <p:grpSpPr>
          <a:xfrm>
            <a:off x="5004375" y="1450525"/>
            <a:ext cx="4139625" cy="811925"/>
            <a:chOff x="5004375" y="993325"/>
            <a:chExt cx="4139625" cy="811925"/>
          </a:xfrm>
        </p:grpSpPr>
        <p:pic>
          <p:nvPicPr>
            <p:cNvPr id="281" name="Google Shape;28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67350" y="993325"/>
              <a:ext cx="2776650" cy="8119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2" name="Google Shape;282;p31"/>
            <p:cNvGrpSpPr/>
            <p:nvPr/>
          </p:nvGrpSpPr>
          <p:grpSpPr>
            <a:xfrm>
              <a:off x="5004375" y="1068538"/>
              <a:ext cx="1082700" cy="509100"/>
              <a:chOff x="3325100" y="345475"/>
              <a:chExt cx="1082700" cy="509100"/>
            </a:xfrm>
          </p:grpSpPr>
          <p:sp>
            <p:nvSpPr>
              <p:cNvPr id="283" name="Google Shape;283;p31"/>
              <p:cNvSpPr txBox="1"/>
              <p:nvPr/>
            </p:nvSpPr>
            <p:spPr>
              <a:xfrm>
                <a:off x="3325100" y="345475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1" name="Google Shape;271;p31"/>
              <p:cNvSpPr txBox="1"/>
              <p:nvPr/>
            </p:nvSpPr>
            <p:spPr>
              <a:xfrm>
                <a:off x="3325100" y="556375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284" name="Google Shape;284;p31"/>
            <p:cNvCxnSpPr/>
            <p:nvPr/>
          </p:nvCxnSpPr>
          <p:spPr>
            <a:xfrm>
              <a:off x="5827875" y="13956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85" name="Google Shape;285;p31"/>
          <p:cNvGrpSpPr/>
          <p:nvPr/>
        </p:nvGrpSpPr>
        <p:grpSpPr>
          <a:xfrm>
            <a:off x="5004375" y="2290213"/>
            <a:ext cx="2895000" cy="520200"/>
            <a:chOff x="5004375" y="1902138"/>
            <a:chExt cx="2895000" cy="520200"/>
          </a:xfrm>
        </p:grpSpPr>
        <p:grpSp>
          <p:nvGrpSpPr>
            <p:cNvPr id="286" name="Google Shape;286;p31"/>
            <p:cNvGrpSpPr/>
            <p:nvPr/>
          </p:nvGrpSpPr>
          <p:grpSpPr>
            <a:xfrm>
              <a:off x="5004375" y="1902138"/>
              <a:ext cx="1082700" cy="520200"/>
              <a:chOff x="3135575" y="2694350"/>
              <a:chExt cx="1082700" cy="520200"/>
            </a:xfrm>
          </p:grpSpPr>
          <p:sp>
            <p:nvSpPr>
              <p:cNvPr id="287" name="Google Shape;287;p31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88" name="Google Shape;288;p31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89" name="Google Shape;28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08475" y="2061400"/>
              <a:ext cx="1290900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0" name="Google Shape;290;p31"/>
            <p:cNvCxnSpPr/>
            <p:nvPr/>
          </p:nvCxnSpPr>
          <p:spPr>
            <a:xfrm>
              <a:off x="5980275" y="2184888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91" name="Google Shape;291;p31"/>
          <p:cNvGrpSpPr/>
          <p:nvPr/>
        </p:nvGrpSpPr>
        <p:grpSpPr>
          <a:xfrm>
            <a:off x="5004375" y="3181338"/>
            <a:ext cx="3062915" cy="520200"/>
            <a:chOff x="4972250" y="2571738"/>
            <a:chExt cx="3062915" cy="520200"/>
          </a:xfrm>
        </p:grpSpPr>
        <p:grpSp>
          <p:nvGrpSpPr>
            <p:cNvPr id="292" name="Google Shape;292;p31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293" name="Google Shape;293;p31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274" name="Google Shape;274;p31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pic>
          <p:nvPicPr>
            <p:cNvPr id="294" name="Google Shape;29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594450" y="2772675"/>
              <a:ext cx="1440715" cy="2017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5" name="Google Shape;295;p31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296" name="Google Shape;296;p31"/>
          <p:cNvCxnSpPr>
            <a:stCxn id="266" idx="3"/>
          </p:cNvCxnSpPr>
          <p:nvPr/>
        </p:nvCxnSpPr>
        <p:spPr>
          <a:xfrm>
            <a:off x="1768744" y="2652575"/>
            <a:ext cx="261900" cy="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97" name="Google Shape;297;p31"/>
          <p:cNvGrpSpPr/>
          <p:nvPr/>
        </p:nvGrpSpPr>
        <p:grpSpPr>
          <a:xfrm>
            <a:off x="5004375" y="4019538"/>
            <a:ext cx="1507250" cy="520200"/>
            <a:chOff x="4972250" y="2571738"/>
            <a:chExt cx="1507250" cy="520200"/>
          </a:xfrm>
        </p:grpSpPr>
        <p:grpSp>
          <p:nvGrpSpPr>
            <p:cNvPr id="298" name="Google Shape;298;p31"/>
            <p:cNvGrpSpPr/>
            <p:nvPr/>
          </p:nvGrpSpPr>
          <p:grpSpPr>
            <a:xfrm>
              <a:off x="4972250" y="2571738"/>
              <a:ext cx="1082700" cy="520200"/>
              <a:chOff x="3135575" y="2694350"/>
              <a:chExt cx="1082700" cy="520200"/>
            </a:xfrm>
          </p:grpSpPr>
          <p:sp>
            <p:nvSpPr>
              <p:cNvPr id="299" name="Google Shape;299;p31"/>
              <p:cNvSpPr txBox="1"/>
              <p:nvPr/>
            </p:nvSpPr>
            <p:spPr>
              <a:xfrm>
                <a:off x="3148100" y="2694350"/>
                <a:ext cx="905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ID : test1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300" name="Google Shape;300;p31"/>
              <p:cNvSpPr txBox="1"/>
              <p:nvPr/>
            </p:nvSpPr>
            <p:spPr>
              <a:xfrm>
                <a:off x="3135575" y="2916350"/>
                <a:ext cx="1082700" cy="29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>
                    <a:latin typeface="Lato"/>
                    <a:ea typeface="Lato"/>
                    <a:cs typeface="Lato"/>
                    <a:sym typeface="Lato"/>
                  </a:rPr>
                  <a:t>PW : test1   </a:t>
                </a:r>
                <a:endParaRPr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cxnSp>
          <p:nvCxnSpPr>
            <p:cNvPr id="301" name="Google Shape;301;p31"/>
            <p:cNvCxnSpPr/>
            <p:nvPr/>
          </p:nvCxnSpPr>
          <p:spPr>
            <a:xfrm>
              <a:off x="5927500" y="2869913"/>
              <a:ext cx="552000" cy="72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id="302" name="Google Shape;302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1975" y="4019550"/>
            <a:ext cx="1772425" cy="68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3" name="Google Shape;303;p31"/>
          <p:cNvCxnSpPr>
            <a:stCxn id="267" idx="3"/>
            <a:endCxn id="300" idx="1"/>
          </p:cNvCxnSpPr>
          <p:nvPr/>
        </p:nvCxnSpPr>
        <p:spPr>
          <a:xfrm>
            <a:off x="4694975" y="2671050"/>
            <a:ext cx="309300" cy="1719600"/>
          </a:xfrm>
          <a:prstGeom prst="bentConnector3">
            <a:avLst>
              <a:gd fmla="val 50016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834850" y="1846575"/>
            <a:ext cx="7775400" cy="2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u="none" cap="none" strike="noStrike">
                <a:latin typeface="Courier New"/>
                <a:ea typeface="Courier New"/>
                <a:cs typeface="Courier New"/>
                <a:sym typeface="Courier New"/>
              </a:rPr>
              <a:t>주제       </a:t>
            </a:r>
            <a:r>
              <a:rPr b="1" i="0" lang="ko" u="none" cap="none" strike="noStrike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국내 여행지 추천 사이트</a:t>
            </a:r>
            <a:endParaRPr b="1" i="0" u="none" cap="none" strike="noStrike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  	      </a:t>
            </a:r>
            <a:r>
              <a:rPr lang="ko" sz="900">
                <a:latin typeface="Courier New"/>
                <a:ea typeface="Courier New"/>
                <a:cs typeface="Courier New"/>
                <a:sym typeface="Courier New"/>
              </a:rPr>
              <a:t>-&gt; 여행지 추천 및 간단한 나만의 여행 계획 수립</a:t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ko" sz="1000" u="none" cap="none" strike="noStrike">
                <a:latin typeface="Courier New"/>
                <a:ea typeface="Courier New"/>
                <a:cs typeface="Courier New"/>
                <a:sym typeface="Courier New"/>
              </a:rPr>
              <a:t>타겟 사이트</a:t>
            </a:r>
            <a:r>
              <a:rPr i="0" lang="ko" sz="1000" u="none" cap="none" strike="noStrike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0" lang="ko" sz="900" u="sng" cap="none" strike="noStrike"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https://travelweek.visitkorea.or.kr/</a:t>
            </a:r>
            <a:endParaRPr i="0" sz="900" u="sng" cap="none" strike="noStrike">
              <a:latin typeface="Courier New"/>
              <a:ea typeface="Courier New"/>
              <a:cs typeface="Courier New"/>
              <a:sym typeface="Courier New"/>
              <a:hlinkClick r:id="rId4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ko" sz="1000">
                <a:latin typeface="Courier New"/>
                <a:ea typeface="Courier New"/>
                <a:cs typeface="Courier New"/>
                <a:sym typeface="Courier New"/>
              </a:rPr>
              <a:t>제작 기간</a:t>
            </a:r>
            <a:r>
              <a:rPr lang="ko" sz="1000">
                <a:latin typeface="Courier New"/>
                <a:ea typeface="Courier New"/>
                <a:cs typeface="Courier New"/>
                <a:sym typeface="Courier New"/>
              </a:rPr>
              <a:t>      19/6/17 ~ 19/7/1 (약 2주)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000">
              <a:latin typeface="Gulim"/>
              <a:ea typeface="Gulim"/>
              <a:cs typeface="Gulim"/>
              <a:sym typeface="Gulim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type="ctrTitle"/>
          </p:nvPr>
        </p:nvSpPr>
        <p:spPr>
          <a:xfrm>
            <a:off x="-275050" y="-8357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Project 개요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ctrTitle"/>
          </p:nvPr>
        </p:nvSpPr>
        <p:spPr>
          <a:xfrm>
            <a:off x="84325" y="-34050"/>
            <a:ext cx="33471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게시판(Boardlist)</a:t>
            </a:r>
            <a:endParaRPr sz="3000"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56825"/>
            <a:ext cx="6704851" cy="27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46450"/>
            <a:ext cx="6704849" cy="102644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2"/>
          <p:cNvSpPr txBox="1"/>
          <p:nvPr/>
        </p:nvSpPr>
        <p:spPr>
          <a:xfrm>
            <a:off x="0" y="30351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0" y="43881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825" y="896575"/>
            <a:ext cx="628050" cy="185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2"/>
          <p:cNvCxnSpPr/>
          <p:nvPr/>
        </p:nvCxnSpPr>
        <p:spPr>
          <a:xfrm>
            <a:off x="6487750" y="1330100"/>
            <a:ext cx="5376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32"/>
          <p:cNvSpPr txBox="1"/>
          <p:nvPr/>
        </p:nvSpPr>
        <p:spPr>
          <a:xfrm>
            <a:off x="7633875" y="1146150"/>
            <a:ext cx="1429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Lato"/>
                <a:ea typeface="Lato"/>
                <a:cs typeface="Lato"/>
                <a:sym typeface="Lato"/>
              </a:rPr>
              <a:t>글 목록을 보면 조회수 증가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0" y="4668000"/>
            <a:ext cx="26634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latin typeface="Lato"/>
                <a:ea typeface="Lato"/>
                <a:cs typeface="Lato"/>
                <a:sym typeface="Lato"/>
              </a:rPr>
              <a:t>게시물 10개 씩 Pagenation</a:t>
            </a:r>
            <a:endParaRPr b="1"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ctrTitle"/>
          </p:nvPr>
        </p:nvSpPr>
        <p:spPr>
          <a:xfrm>
            <a:off x="84325" y="-34050"/>
            <a:ext cx="34248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게시판(BoardAdd)</a:t>
            </a:r>
            <a:endParaRPr sz="3000"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50" y="2828425"/>
            <a:ext cx="75247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275" y="2660175"/>
            <a:ext cx="3567325" cy="248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6999" y="3480238"/>
            <a:ext cx="2957400" cy="87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06150"/>
            <a:ext cx="4506751" cy="17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28725" y="756825"/>
            <a:ext cx="4506750" cy="1736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7" name="Google Shape;327;p33"/>
          <p:cNvCxnSpPr>
            <a:endCxn id="322" idx="0"/>
          </p:cNvCxnSpPr>
          <p:nvPr/>
        </p:nvCxnSpPr>
        <p:spPr>
          <a:xfrm>
            <a:off x="198088" y="2363125"/>
            <a:ext cx="227100" cy="46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3"/>
          <p:cNvCxnSpPr>
            <a:endCxn id="323" idx="1"/>
          </p:cNvCxnSpPr>
          <p:nvPr/>
        </p:nvCxnSpPr>
        <p:spPr>
          <a:xfrm>
            <a:off x="425075" y="3190537"/>
            <a:ext cx="544200" cy="711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33"/>
          <p:cNvCxnSpPr>
            <a:stCxn id="323" idx="3"/>
            <a:endCxn id="324" idx="1"/>
          </p:cNvCxnSpPr>
          <p:nvPr/>
        </p:nvCxnSpPr>
        <p:spPr>
          <a:xfrm>
            <a:off x="4536600" y="3901837"/>
            <a:ext cx="1130400" cy="1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3"/>
          <p:cNvCxnSpPr>
            <a:stCxn id="324" idx="0"/>
          </p:cNvCxnSpPr>
          <p:nvPr/>
        </p:nvCxnSpPr>
        <p:spPr>
          <a:xfrm rot="10800000">
            <a:off x="5631599" y="2476138"/>
            <a:ext cx="1514100" cy="1004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/>
          <p:nvPr>
            <p:ph type="ctrTitle"/>
          </p:nvPr>
        </p:nvSpPr>
        <p:spPr>
          <a:xfrm>
            <a:off x="84325" y="-34050"/>
            <a:ext cx="413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게시판(BoardUpdate)</a:t>
            </a:r>
            <a:endParaRPr sz="3000"/>
          </a:p>
        </p:txBody>
      </p:sp>
      <p:pic>
        <p:nvPicPr>
          <p:cNvPr id="336" name="Google Shape;3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275" y="756375"/>
            <a:ext cx="2073900" cy="8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9725" y="725975"/>
            <a:ext cx="2190276" cy="88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8175" y="801125"/>
            <a:ext cx="2540400" cy="7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875" y="2153625"/>
            <a:ext cx="3322400" cy="232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6150" y="2153625"/>
            <a:ext cx="2506945" cy="7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63400" y="3100725"/>
            <a:ext cx="3952451" cy="2019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34"/>
          <p:cNvCxnSpPr>
            <a:stCxn id="336" idx="3"/>
            <a:endCxn id="337" idx="1"/>
          </p:cNvCxnSpPr>
          <p:nvPr/>
        </p:nvCxnSpPr>
        <p:spPr>
          <a:xfrm>
            <a:off x="2969175" y="1166488"/>
            <a:ext cx="5706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3" name="Google Shape;343;p34"/>
          <p:cNvCxnSpPr>
            <a:stCxn id="337" idx="3"/>
            <a:endCxn id="338" idx="1"/>
          </p:cNvCxnSpPr>
          <p:nvPr/>
        </p:nvCxnSpPr>
        <p:spPr>
          <a:xfrm>
            <a:off x="5730001" y="1166488"/>
            <a:ext cx="438300" cy="600"/>
          </a:xfrm>
          <a:prstGeom prst="bentConnector3">
            <a:avLst>
              <a:gd fmla="val 4998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34"/>
          <p:cNvCxnSpPr>
            <a:stCxn id="338" idx="2"/>
            <a:endCxn id="339" idx="0"/>
          </p:cNvCxnSpPr>
          <p:nvPr/>
        </p:nvCxnSpPr>
        <p:spPr>
          <a:xfrm rot="5400000">
            <a:off x="4320325" y="-964300"/>
            <a:ext cx="621900" cy="56142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4"/>
          <p:cNvCxnSpPr>
            <a:stCxn id="339" idx="3"/>
            <a:endCxn id="340" idx="1"/>
          </p:cNvCxnSpPr>
          <p:nvPr/>
        </p:nvCxnSpPr>
        <p:spPr>
          <a:xfrm flipH="1" rot="10800000">
            <a:off x="3485275" y="2519062"/>
            <a:ext cx="1500900" cy="797400"/>
          </a:xfrm>
          <a:prstGeom prst="bentConnector3">
            <a:avLst>
              <a:gd fmla="val 3297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4"/>
          <p:cNvCxnSpPr>
            <a:stCxn id="340" idx="2"/>
            <a:endCxn id="341" idx="0"/>
          </p:cNvCxnSpPr>
          <p:nvPr/>
        </p:nvCxnSpPr>
        <p:spPr>
          <a:xfrm flipH="1" rot="-5400000">
            <a:off x="6131772" y="2992200"/>
            <a:ext cx="216300" cy="600"/>
          </a:xfrm>
          <a:prstGeom prst="bentConnector3">
            <a:avLst>
              <a:gd fmla="val 5001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7" name="Google Shape;347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1042975"/>
            <a:ext cx="381000" cy="2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4"/>
          <p:cNvCxnSpPr>
            <a:stCxn id="347" idx="3"/>
            <a:endCxn id="336" idx="1"/>
          </p:cNvCxnSpPr>
          <p:nvPr/>
        </p:nvCxnSpPr>
        <p:spPr>
          <a:xfrm>
            <a:off x="533400" y="1166800"/>
            <a:ext cx="361800" cy="6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5"/>
          <p:cNvSpPr txBox="1"/>
          <p:nvPr>
            <p:ph type="ctrTitle"/>
          </p:nvPr>
        </p:nvSpPr>
        <p:spPr>
          <a:xfrm>
            <a:off x="84325" y="-34050"/>
            <a:ext cx="43446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게시판(BoardDelete)</a:t>
            </a:r>
            <a:endParaRPr sz="3000"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9175" y="1258475"/>
            <a:ext cx="2132351" cy="62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3900" y="735863"/>
            <a:ext cx="3429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6750" y="2204687"/>
            <a:ext cx="2257791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4975" y="3134601"/>
            <a:ext cx="1995825" cy="58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6757" y="3148800"/>
            <a:ext cx="1877943" cy="55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50" y="3033600"/>
            <a:ext cx="4506751" cy="1739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50" y="573775"/>
            <a:ext cx="4506750" cy="17361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p35"/>
          <p:cNvCxnSpPr>
            <a:stCxn id="360" idx="3"/>
            <a:endCxn id="355" idx="1"/>
          </p:cNvCxnSpPr>
          <p:nvPr/>
        </p:nvCxnSpPr>
        <p:spPr>
          <a:xfrm flipH="1" rot="10800000">
            <a:off x="4509999" y="845429"/>
            <a:ext cx="2073900" cy="596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2" name="Google Shape;362;p35"/>
          <p:cNvCxnSpPr>
            <a:stCxn id="355" idx="2"/>
            <a:endCxn id="354" idx="0"/>
          </p:cNvCxnSpPr>
          <p:nvPr/>
        </p:nvCxnSpPr>
        <p:spPr>
          <a:xfrm flipH="1" rot="-5400000">
            <a:off x="6603850" y="1106438"/>
            <a:ext cx="3036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35"/>
          <p:cNvCxnSpPr>
            <a:stCxn id="354" idx="2"/>
            <a:endCxn id="356" idx="0"/>
          </p:cNvCxnSpPr>
          <p:nvPr/>
        </p:nvCxnSpPr>
        <p:spPr>
          <a:xfrm flipH="1" rot="-5400000">
            <a:off x="6595750" y="2044400"/>
            <a:ext cx="319800" cy="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35"/>
          <p:cNvCxnSpPr>
            <a:stCxn id="356" idx="2"/>
            <a:endCxn id="358" idx="0"/>
          </p:cNvCxnSpPr>
          <p:nvPr/>
        </p:nvCxnSpPr>
        <p:spPr>
          <a:xfrm rot="5400000">
            <a:off x="6059495" y="2452662"/>
            <a:ext cx="362400" cy="10299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5"/>
          <p:cNvCxnSpPr>
            <a:stCxn id="356" idx="2"/>
            <a:endCxn id="357" idx="0"/>
          </p:cNvCxnSpPr>
          <p:nvPr/>
        </p:nvCxnSpPr>
        <p:spPr>
          <a:xfrm flipH="1" rot="-5400000">
            <a:off x="7200095" y="2341962"/>
            <a:ext cx="348300" cy="1237200"/>
          </a:xfrm>
          <a:prstGeom prst="bentConnector3">
            <a:avLst>
              <a:gd fmla="val 4998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35"/>
          <p:cNvCxnSpPr>
            <a:stCxn id="358" idx="2"/>
            <a:endCxn id="359" idx="3"/>
          </p:cNvCxnSpPr>
          <p:nvPr/>
        </p:nvCxnSpPr>
        <p:spPr>
          <a:xfrm rot="5400000">
            <a:off x="5017278" y="3194975"/>
            <a:ext cx="201300" cy="12156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Insert)</a:t>
            </a:r>
            <a:endParaRPr sz="3000"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09575"/>
            <a:ext cx="4806901" cy="158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00" y="2350288"/>
            <a:ext cx="2634900" cy="7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2" y="3265000"/>
            <a:ext cx="4739175" cy="18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0899" y="2269313"/>
            <a:ext cx="4465225" cy="934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36"/>
          <p:cNvCxnSpPr>
            <a:stCxn id="372" idx="2"/>
            <a:endCxn id="373" idx="0"/>
          </p:cNvCxnSpPr>
          <p:nvPr/>
        </p:nvCxnSpPr>
        <p:spPr>
          <a:xfrm flipH="1" rot="-5400000">
            <a:off x="2327550" y="2273800"/>
            <a:ext cx="152400" cy="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77" name="Google Shape;377;p36"/>
          <p:cNvCxnSpPr>
            <a:stCxn id="373" idx="2"/>
            <a:endCxn id="374" idx="0"/>
          </p:cNvCxnSpPr>
          <p:nvPr/>
        </p:nvCxnSpPr>
        <p:spPr>
          <a:xfrm flipH="1" rot="-5400000">
            <a:off x="2332500" y="3193438"/>
            <a:ext cx="1425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78" name="Google Shape;378;p36"/>
          <p:cNvSpPr/>
          <p:nvPr/>
        </p:nvSpPr>
        <p:spPr>
          <a:xfrm>
            <a:off x="4659275" y="3017600"/>
            <a:ext cx="4157400" cy="15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Insert)</a:t>
            </a:r>
            <a:endParaRPr sz="3000"/>
          </a:p>
        </p:txBody>
      </p:sp>
      <p:pic>
        <p:nvPicPr>
          <p:cNvPr id="384" name="Google Shape;3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3" y="533147"/>
            <a:ext cx="4345025" cy="2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7700" y="625975"/>
            <a:ext cx="2552675" cy="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2275" y="2072750"/>
            <a:ext cx="2773025" cy="434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3788" y="3403563"/>
            <a:ext cx="2609999" cy="7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2769575"/>
            <a:ext cx="4348128" cy="2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7"/>
          <p:cNvSpPr/>
          <p:nvPr/>
        </p:nvSpPr>
        <p:spPr>
          <a:xfrm>
            <a:off x="329550" y="2007800"/>
            <a:ext cx="224400" cy="123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37"/>
          <p:cNvCxnSpPr>
            <a:stCxn id="384" idx="3"/>
            <a:endCxn id="385" idx="1"/>
          </p:cNvCxnSpPr>
          <p:nvPr/>
        </p:nvCxnSpPr>
        <p:spPr>
          <a:xfrm flipH="1" rot="10800000">
            <a:off x="4497427" y="997960"/>
            <a:ext cx="1000200" cy="5412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1" name="Google Shape;391;p37"/>
          <p:cNvCxnSpPr>
            <a:stCxn id="384" idx="3"/>
          </p:cNvCxnSpPr>
          <p:nvPr/>
        </p:nvCxnSpPr>
        <p:spPr>
          <a:xfrm>
            <a:off x="4497427" y="1539160"/>
            <a:ext cx="972600" cy="750600"/>
          </a:xfrm>
          <a:prstGeom prst="bentConnector3">
            <a:avLst>
              <a:gd fmla="val 5185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2" name="Google Shape;392;p37"/>
          <p:cNvCxnSpPr>
            <a:stCxn id="386" idx="2"/>
            <a:endCxn id="387" idx="0"/>
          </p:cNvCxnSpPr>
          <p:nvPr/>
        </p:nvCxnSpPr>
        <p:spPr>
          <a:xfrm flipH="1" rot="-5400000">
            <a:off x="6380738" y="2954839"/>
            <a:ext cx="8967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93" name="Google Shape;393;p37"/>
          <p:cNvCxnSpPr>
            <a:stCxn id="387" idx="1"/>
            <a:endCxn id="388" idx="3"/>
          </p:cNvCxnSpPr>
          <p:nvPr/>
        </p:nvCxnSpPr>
        <p:spPr>
          <a:xfrm flipH="1">
            <a:off x="4500488" y="3775587"/>
            <a:ext cx="1023300" cy="600"/>
          </a:xfrm>
          <a:prstGeom prst="bentConnector3">
            <a:avLst>
              <a:gd fmla="val 4999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94" name="Google Shape;394;p37"/>
          <p:cNvSpPr/>
          <p:nvPr/>
        </p:nvSpPr>
        <p:spPr>
          <a:xfrm>
            <a:off x="329550" y="4023700"/>
            <a:ext cx="868200" cy="34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ctrTitle"/>
          </p:nvPr>
        </p:nvSpPr>
        <p:spPr>
          <a:xfrm>
            <a:off x="84325" y="-34050"/>
            <a:ext cx="52599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게시판(Comment Delete)</a:t>
            </a:r>
            <a:endParaRPr sz="3000"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25" y="559725"/>
            <a:ext cx="4348128" cy="2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65425" y="2015900"/>
            <a:ext cx="195900" cy="13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2" name="Google Shape;4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0650" y="2812725"/>
            <a:ext cx="5259901" cy="20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5350" y="1087903"/>
            <a:ext cx="3278714" cy="955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38"/>
          <p:cNvCxnSpPr>
            <a:stCxn id="400" idx="3"/>
            <a:endCxn id="403" idx="1"/>
          </p:cNvCxnSpPr>
          <p:nvPr/>
        </p:nvCxnSpPr>
        <p:spPr>
          <a:xfrm>
            <a:off x="4432453" y="1565738"/>
            <a:ext cx="1062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5" name="Google Shape;405;p38"/>
          <p:cNvCxnSpPr>
            <a:stCxn id="400" idx="3"/>
            <a:endCxn id="402" idx="0"/>
          </p:cNvCxnSpPr>
          <p:nvPr/>
        </p:nvCxnSpPr>
        <p:spPr>
          <a:xfrm>
            <a:off x="4432453" y="1565738"/>
            <a:ext cx="498000" cy="1247100"/>
          </a:xfrm>
          <a:prstGeom prst="bent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06" name="Google Shape;406;p38"/>
          <p:cNvCxnSpPr/>
          <p:nvPr/>
        </p:nvCxnSpPr>
        <p:spPr>
          <a:xfrm>
            <a:off x="1718425" y="4340375"/>
            <a:ext cx="614100" cy="6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8"/>
          <p:cNvSpPr txBox="1"/>
          <p:nvPr/>
        </p:nvSpPr>
        <p:spPr>
          <a:xfrm>
            <a:off x="336575" y="4144925"/>
            <a:ext cx="1334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latin typeface="Lato"/>
                <a:ea typeface="Lato"/>
                <a:cs typeface="Lato"/>
                <a:sym typeface="Lato"/>
              </a:rPr>
              <a:t>aa아이디의 글 삭제 됨</a:t>
            </a:r>
            <a:endParaRPr b="1" sz="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750" y="152400"/>
            <a:ext cx="4461450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9"/>
          <p:cNvSpPr/>
          <p:nvPr/>
        </p:nvSpPr>
        <p:spPr>
          <a:xfrm>
            <a:off x="6113000" y="1824725"/>
            <a:ext cx="710400" cy="684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9"/>
          <p:cNvCxnSpPr>
            <a:endCxn id="413" idx="1"/>
          </p:cNvCxnSpPr>
          <p:nvPr/>
        </p:nvCxnSpPr>
        <p:spPr>
          <a:xfrm>
            <a:off x="4011200" y="2155625"/>
            <a:ext cx="2101800" cy="11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15" name="Google Shape;415;p39"/>
          <p:cNvSpPr txBox="1"/>
          <p:nvPr/>
        </p:nvSpPr>
        <p:spPr>
          <a:xfrm>
            <a:off x="1839500" y="1911275"/>
            <a:ext cx="21018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각 지역별 관광 명소를 보여주는 페이지를 띄운다.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925" y="2920267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910" y="2920275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5888" y="2920287"/>
            <a:ext cx="108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7183" y="2920274"/>
            <a:ext cx="1080000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425" y="832325"/>
            <a:ext cx="61299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3225" y="1589250"/>
            <a:ext cx="1564550" cy="8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0"/>
          <p:cNvSpPr txBox="1"/>
          <p:nvPr/>
        </p:nvSpPr>
        <p:spPr>
          <a:xfrm>
            <a:off x="6755850" y="1192350"/>
            <a:ext cx="16593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TravelDTO.java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0"/>
          <p:cNvSpPr/>
          <p:nvPr/>
        </p:nvSpPr>
        <p:spPr>
          <a:xfrm>
            <a:off x="3478200" y="1615550"/>
            <a:ext cx="1434900" cy="1529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6597250" y="3345775"/>
            <a:ext cx="22836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이름과 사진 , 태그로 입력된 멤버 테마 장소를 db에서 불러옴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41"/>
          <p:cNvPicPr preferRelativeResize="0"/>
          <p:nvPr/>
        </p:nvPicPr>
        <p:blipFill rotWithShape="1">
          <a:blip r:embed="rId3">
            <a:alphaModFix/>
          </a:blip>
          <a:srcRect b="0" l="30738" r="0" t="9297"/>
          <a:stretch/>
        </p:blipFill>
        <p:spPr>
          <a:xfrm>
            <a:off x="197975" y="182025"/>
            <a:ext cx="4374025" cy="347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100" y="1813075"/>
            <a:ext cx="4267201" cy="308157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2291402" y="2211200"/>
            <a:ext cx="571500" cy="215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1"/>
          <p:cNvSpPr txBox="1"/>
          <p:nvPr/>
        </p:nvSpPr>
        <p:spPr>
          <a:xfrm>
            <a:off x="866475" y="3861075"/>
            <a:ext cx="29670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목록에 추가 혹은 목록에서 제거 버튼을 누르면 최근본목록추가.jsp 로 dto값을 보냄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7" name="Google Shape;437;p41"/>
          <p:cNvCxnSpPr>
            <a:stCxn id="435" idx="2"/>
            <a:endCxn id="436" idx="0"/>
          </p:cNvCxnSpPr>
          <p:nvPr/>
        </p:nvCxnSpPr>
        <p:spPr>
          <a:xfrm flipH="1">
            <a:off x="2350052" y="2426300"/>
            <a:ext cx="227100" cy="143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41"/>
          <p:cNvCxnSpPr/>
          <p:nvPr/>
        </p:nvCxnSpPr>
        <p:spPr>
          <a:xfrm flipH="1" rot="10800000">
            <a:off x="3702600" y="3382150"/>
            <a:ext cx="1433400" cy="92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41"/>
          <p:cNvCxnSpPr>
            <a:stCxn id="435" idx="3"/>
          </p:cNvCxnSpPr>
          <p:nvPr/>
        </p:nvCxnSpPr>
        <p:spPr>
          <a:xfrm flipH="1" rot="10800000">
            <a:off x="2862902" y="1132250"/>
            <a:ext cx="1903200" cy="118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41"/>
          <p:cNvSpPr txBox="1"/>
          <p:nvPr/>
        </p:nvSpPr>
        <p:spPr>
          <a:xfrm>
            <a:off x="4817875" y="932500"/>
            <a:ext cx="3737400" cy="399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List DB에 추가하여 찜목록에 출력되게 함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ctrTitle"/>
          </p:nvPr>
        </p:nvSpPr>
        <p:spPr>
          <a:xfrm>
            <a:off x="0" y="-60825"/>
            <a:ext cx="2964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활용 기술</a:t>
            </a:r>
            <a:endParaRPr sz="30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25" y="395488"/>
            <a:ext cx="2485450" cy="132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beaver logoì ëí ì´ë¯¸ì§ ê²ìê²°ê³¼"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650" y="625275"/>
            <a:ext cx="2219750" cy="86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ì ëí ì´ë¯¸ì§ ê²ìê²°ê³¼"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57157"/>
            <a:ext cx="2365524" cy="12339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ysql workbench logoì ëí ì´ë¯¸ì§ ê²ìê²°ê³¼" id="102" name="Google Shape;102;p15"/>
          <p:cNvPicPr preferRelativeResize="0"/>
          <p:nvPr/>
        </p:nvPicPr>
        <p:blipFill rotWithShape="1">
          <a:blip r:embed="rId6">
            <a:alphaModFix/>
          </a:blip>
          <a:srcRect b="17391" l="20699" r="20209" t="18030"/>
          <a:stretch/>
        </p:blipFill>
        <p:spPr>
          <a:xfrm>
            <a:off x="152400" y="2405450"/>
            <a:ext cx="1948075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7">
            <a:alphaModFix/>
          </a:blip>
          <a:srcRect b="7732" l="25568" r="26432" t="0"/>
          <a:stretch/>
        </p:blipFill>
        <p:spPr>
          <a:xfrm>
            <a:off x="2741900" y="3171169"/>
            <a:ext cx="1514900" cy="1819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2325" y="3833352"/>
            <a:ext cx="2570721" cy="12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0400" y="2294425"/>
            <a:ext cx="1323475" cy="1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60650" y="2766201"/>
            <a:ext cx="1757225" cy="954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47800" y="1910013"/>
            <a:ext cx="1323475" cy="1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45475" y="680514"/>
            <a:ext cx="2964000" cy="147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 rotWithShape="1">
          <a:blip r:embed="rId13">
            <a:alphaModFix/>
          </a:blip>
          <a:srcRect b="5362" l="24716" r="24645" t="5709"/>
          <a:stretch/>
        </p:blipFill>
        <p:spPr>
          <a:xfrm>
            <a:off x="4061400" y="1498350"/>
            <a:ext cx="1228324" cy="107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61425" y="2378461"/>
            <a:ext cx="1155425" cy="11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136250" y="3981499"/>
            <a:ext cx="1947613" cy="9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650" y="1626175"/>
            <a:ext cx="2660250" cy="55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2"/>
          <p:cNvPicPr preferRelativeResize="0"/>
          <p:nvPr/>
        </p:nvPicPr>
        <p:blipFill rotWithShape="1">
          <a:blip r:embed="rId3">
            <a:alphaModFix/>
          </a:blip>
          <a:srcRect b="0" l="45722" r="0" t="0"/>
          <a:stretch/>
        </p:blipFill>
        <p:spPr>
          <a:xfrm>
            <a:off x="153526" y="1163375"/>
            <a:ext cx="4029274" cy="36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575" y="206698"/>
            <a:ext cx="4984024" cy="27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2"/>
          <p:cNvSpPr/>
          <p:nvPr/>
        </p:nvSpPr>
        <p:spPr>
          <a:xfrm>
            <a:off x="3690800" y="3288750"/>
            <a:ext cx="419400" cy="133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2"/>
          <p:cNvSpPr txBox="1"/>
          <p:nvPr/>
        </p:nvSpPr>
        <p:spPr>
          <a:xfrm>
            <a:off x="4253650" y="3569250"/>
            <a:ext cx="22737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최근본목록추가.jsp 에서 session 넘겨 출력!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" y="507650"/>
            <a:ext cx="663461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3"/>
          <p:cNvSpPr/>
          <p:nvPr/>
        </p:nvSpPr>
        <p:spPr>
          <a:xfrm>
            <a:off x="1033775" y="1562100"/>
            <a:ext cx="2118900" cy="1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43"/>
          <p:cNvCxnSpPr>
            <a:stCxn id="454" idx="3"/>
          </p:cNvCxnSpPr>
          <p:nvPr/>
        </p:nvCxnSpPr>
        <p:spPr>
          <a:xfrm>
            <a:off x="3152675" y="1654950"/>
            <a:ext cx="3915000" cy="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43"/>
          <p:cNvSpPr txBox="1"/>
          <p:nvPr/>
        </p:nvSpPr>
        <p:spPr>
          <a:xfrm>
            <a:off x="7112075" y="1086400"/>
            <a:ext cx="1998300" cy="76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지역, 테마를 검색하여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찜목록에 있는 자료 중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검색하여 출력한다.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p43"/>
          <p:cNvSpPr/>
          <p:nvPr/>
        </p:nvSpPr>
        <p:spPr>
          <a:xfrm>
            <a:off x="4664500" y="2906025"/>
            <a:ext cx="1293000" cy="185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3"/>
          <p:cNvCxnSpPr/>
          <p:nvPr/>
        </p:nvCxnSpPr>
        <p:spPr>
          <a:xfrm flipH="1" rot="10800000">
            <a:off x="5957486" y="2967678"/>
            <a:ext cx="1169400" cy="17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3"/>
          <p:cNvSpPr txBox="1"/>
          <p:nvPr/>
        </p:nvSpPr>
        <p:spPr>
          <a:xfrm>
            <a:off x="7145700" y="2696750"/>
            <a:ext cx="1998300" cy="76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이름을 텍스트로</a:t>
            </a:r>
            <a:r>
              <a:rPr lang="ko" sz="1200">
                <a:latin typeface="Lato"/>
                <a:ea typeface="Lato"/>
                <a:cs typeface="Lato"/>
                <a:sym typeface="Lato"/>
              </a:rPr>
              <a:t> 검색하여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찜목록에 있는 자료 중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Lato"/>
                <a:ea typeface="Lato"/>
                <a:cs typeface="Lato"/>
                <a:sym typeface="Lato"/>
              </a:rPr>
              <a:t>검색하여 출력한다.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 b="0" l="18849" r="19751" t="0"/>
          <a:stretch/>
        </p:blipFill>
        <p:spPr>
          <a:xfrm>
            <a:off x="4351875" y="1094975"/>
            <a:ext cx="4589002" cy="36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50" y="940974"/>
            <a:ext cx="3549849" cy="3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4"/>
          <p:cNvSpPr txBox="1"/>
          <p:nvPr/>
        </p:nvSpPr>
        <p:spPr>
          <a:xfrm>
            <a:off x="506150" y="650900"/>
            <a:ext cx="49383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크롤링 참고 사이트  </a:t>
            </a:r>
            <a:r>
              <a:rPr lang="ko" sz="11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https://www.ggtour.or.kr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5"/>
          <p:cNvPicPr preferRelativeResize="0"/>
          <p:nvPr/>
        </p:nvPicPr>
        <p:blipFill rotWithShape="1">
          <a:blip r:embed="rId3">
            <a:alphaModFix/>
          </a:blip>
          <a:srcRect b="0" l="19254" r="19699" t="0"/>
          <a:stretch/>
        </p:blipFill>
        <p:spPr>
          <a:xfrm>
            <a:off x="4344025" y="1042850"/>
            <a:ext cx="4723151" cy="3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525" y="1185325"/>
            <a:ext cx="3954325" cy="345950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5"/>
          <p:cNvSpPr/>
          <p:nvPr/>
        </p:nvSpPr>
        <p:spPr>
          <a:xfrm>
            <a:off x="4471375" y="1896100"/>
            <a:ext cx="1026000" cy="67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45"/>
          <p:cNvCxnSpPr>
            <a:stCxn id="473" idx="0"/>
          </p:cNvCxnSpPr>
          <p:nvPr/>
        </p:nvCxnSpPr>
        <p:spPr>
          <a:xfrm flipH="1" rot="10800000">
            <a:off x="4984375" y="962200"/>
            <a:ext cx="293700" cy="933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45"/>
          <p:cNvSpPr txBox="1"/>
          <p:nvPr/>
        </p:nvSpPr>
        <p:spPr>
          <a:xfrm>
            <a:off x="4754375" y="615400"/>
            <a:ext cx="22995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사진 선택 시 링크로 이동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45"/>
          <p:cNvSpPr/>
          <p:nvPr/>
        </p:nvSpPr>
        <p:spPr>
          <a:xfrm>
            <a:off x="902350" y="2483250"/>
            <a:ext cx="1128300" cy="177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 txBox="1"/>
          <p:nvPr/>
        </p:nvSpPr>
        <p:spPr>
          <a:xfrm>
            <a:off x="1591850" y="1853525"/>
            <a:ext cx="22995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끌고 와지는 주소에 맞춰서 주소 추가 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6"/>
          <p:cNvSpPr txBox="1"/>
          <p:nvPr>
            <p:ph type="ctrTitle"/>
          </p:nvPr>
        </p:nvSpPr>
        <p:spPr>
          <a:xfrm>
            <a:off x="144950" y="1244500"/>
            <a:ext cx="89028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프로젝트를 진행하면서 시간과 주석의 중요함을 크게 느꼈습니다.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시간이 부족해 제대로 구현하지 못하거나 일부분만 구현한 기능이 많았고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나중에 기능을 추가하거나 보완할 때 주석의 부재로 인해 큰 불편을 겪었습니다.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특히 다른 팀원분들과 같이 구현하는 부분에서 필요성을 크게 느꼈습니다.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다음 프로젝트를 시작할 때 이번 프로젝트에서 느낀점을 잘 활용할 수 있도록 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최선을 다해야할 것입니다:)</a:t>
            </a:r>
            <a:endParaRPr b="0" sz="1800"/>
          </a:p>
        </p:txBody>
      </p:sp>
      <p:sp>
        <p:nvSpPr>
          <p:cNvPr id="483" name="Google Shape;483;p46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 - 김민중</a:t>
            </a:r>
            <a:endParaRPr sz="3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7"/>
          <p:cNvSpPr txBox="1"/>
          <p:nvPr>
            <p:ph type="ctrTitle"/>
          </p:nvPr>
        </p:nvSpPr>
        <p:spPr>
          <a:xfrm>
            <a:off x="144950" y="1244500"/>
            <a:ext cx="89028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2차 프로젝트에서 조장을 맡으면서 프로젝트를 이끌어가는게 힘들다는 것을 깨달은 것 같습니다.  프로젝트 진행상황을 체크하면서 코딩을 한다는게 생각보다 어렵다는 것을 깨달았고, 정보처리기사 시험을 준비하면서 동시에 진행하다보니 생각했던 기능들을 다 구현하지 못한 아쉬움이 남는 것 같습니다. 그래도 좋은 조원들을 만나서 즐겁게 진행하고, 각자의 아이디어들을 모으고 최소한의 기능들은 구현하고 충돌 없이 순조롭게 진행되어서 좋았습니다:&gt;</a:t>
            </a:r>
            <a:endParaRPr b="0" sz="1800"/>
          </a:p>
        </p:txBody>
      </p:sp>
      <p:sp>
        <p:nvSpPr>
          <p:cNvPr id="489" name="Google Shape;489;p47"/>
          <p:cNvSpPr txBox="1"/>
          <p:nvPr>
            <p:ph type="ctrTitle"/>
          </p:nvPr>
        </p:nvSpPr>
        <p:spPr>
          <a:xfrm>
            <a:off x="84325" y="-27625"/>
            <a:ext cx="4942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 - 민병호</a:t>
            </a:r>
            <a:endParaRPr sz="30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8"/>
          <p:cNvSpPr txBox="1"/>
          <p:nvPr>
            <p:ph type="ctrTitle"/>
          </p:nvPr>
        </p:nvSpPr>
        <p:spPr>
          <a:xfrm>
            <a:off x="367900" y="1244500"/>
            <a:ext cx="8327400" cy="3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1차 프로젝트에 비해 사용한 기능도 많고, 더 복잡해진 코드를 사용한다는 점이 초반에 힘들었지만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든든한 조원들 덕분에 무사히 완성시킬 수 있었습니다 .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ko" sz="1800"/>
              <a:t>또한, 지금까지 배웠던 요소들을 다시 한번 되새길 수 있었던 뜻깊은 시간이었습니다:)</a:t>
            </a:r>
            <a:endParaRPr b="0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495" name="Google Shape;495;p48"/>
          <p:cNvSpPr txBox="1"/>
          <p:nvPr>
            <p:ph type="ctrTitle"/>
          </p:nvPr>
        </p:nvSpPr>
        <p:spPr>
          <a:xfrm>
            <a:off x="84325" y="-34050"/>
            <a:ext cx="41613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소감-장채연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ctrTitle"/>
          </p:nvPr>
        </p:nvSpPr>
        <p:spPr>
          <a:xfrm>
            <a:off x="-176350" y="0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역할 분담</a:t>
            </a:r>
            <a:endParaRPr sz="3000"/>
          </a:p>
        </p:txBody>
      </p:sp>
      <p:sp>
        <p:nvSpPr>
          <p:cNvPr id="118" name="Google Shape;118;p16"/>
          <p:cNvSpPr/>
          <p:nvPr/>
        </p:nvSpPr>
        <p:spPr>
          <a:xfrm>
            <a:off x="476750" y="27782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2254594" y="1410550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회원가입 및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endParaRPr sz="1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2254594" y="19287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2254594" y="277823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여행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3826154" y="2497555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3826154" y="3022022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테마별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2254594" y="3672005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추천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ko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사이트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254594" y="4172403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" sz="1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여행지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6" name="Google Shape;126;p16"/>
          <p:cNvCxnSpPr>
            <a:stCxn id="118" idx="3"/>
            <a:endCxn id="119" idx="1"/>
          </p:cNvCxnSpPr>
          <p:nvPr/>
        </p:nvCxnSpPr>
        <p:spPr>
          <a:xfrm flipH="1" rot="10800000">
            <a:off x="1485950" y="1613637"/>
            <a:ext cx="768600" cy="136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" name="Google Shape;127;p16"/>
          <p:cNvCxnSpPr>
            <a:stCxn id="118" idx="3"/>
            <a:endCxn id="120" idx="1"/>
          </p:cNvCxnSpPr>
          <p:nvPr/>
        </p:nvCxnSpPr>
        <p:spPr>
          <a:xfrm flipH="1" rot="10800000">
            <a:off x="1485950" y="2131737"/>
            <a:ext cx="768600" cy="849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p16"/>
          <p:cNvCxnSpPr>
            <a:stCxn id="118" idx="3"/>
            <a:endCxn id="121" idx="1"/>
          </p:cNvCxnSpPr>
          <p:nvPr/>
        </p:nvCxnSpPr>
        <p:spPr>
          <a:xfrm>
            <a:off x="1485950" y="2981337"/>
            <a:ext cx="7686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6"/>
          <p:cNvCxnSpPr>
            <a:stCxn id="118" idx="3"/>
            <a:endCxn id="124" idx="1"/>
          </p:cNvCxnSpPr>
          <p:nvPr/>
        </p:nvCxnSpPr>
        <p:spPr>
          <a:xfrm>
            <a:off x="1485950" y="2981337"/>
            <a:ext cx="768600" cy="893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" name="Google Shape;130;p16"/>
          <p:cNvCxnSpPr>
            <a:stCxn id="118" idx="3"/>
            <a:endCxn id="125" idx="1"/>
          </p:cNvCxnSpPr>
          <p:nvPr/>
        </p:nvCxnSpPr>
        <p:spPr>
          <a:xfrm>
            <a:off x="1485950" y="2981337"/>
            <a:ext cx="768600" cy="1394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" name="Google Shape;131;p16"/>
          <p:cNvCxnSpPr>
            <a:stCxn id="121" idx="3"/>
            <a:endCxn id="122" idx="1"/>
          </p:cNvCxnSpPr>
          <p:nvPr/>
        </p:nvCxnSpPr>
        <p:spPr>
          <a:xfrm flipH="1" rot="10800000">
            <a:off x="3263794" y="2700537"/>
            <a:ext cx="562500" cy="2808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2" name="Google Shape;132;p16"/>
          <p:cNvCxnSpPr>
            <a:stCxn id="121" idx="3"/>
            <a:endCxn id="123" idx="1"/>
          </p:cNvCxnSpPr>
          <p:nvPr/>
        </p:nvCxnSpPr>
        <p:spPr>
          <a:xfrm>
            <a:off x="3263794" y="2981337"/>
            <a:ext cx="562500" cy="2439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3" name="Google Shape;133;p16"/>
          <p:cNvSpPr/>
          <p:nvPr/>
        </p:nvSpPr>
        <p:spPr>
          <a:xfrm>
            <a:off x="3826154" y="3546497"/>
            <a:ext cx="1009200" cy="40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멤버별</a:t>
            </a:r>
            <a:endParaRPr i="0" sz="1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" name="Google Shape;134;p16"/>
          <p:cNvCxnSpPr>
            <a:endCxn id="133" idx="1"/>
          </p:cNvCxnSpPr>
          <p:nvPr/>
        </p:nvCxnSpPr>
        <p:spPr>
          <a:xfrm flipH="1" rot="-5400000">
            <a:off x="3410054" y="3333497"/>
            <a:ext cx="546600" cy="285600"/>
          </a:xfrm>
          <a:prstGeom prst="bentConnector2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5" name="Google Shape;135;p16"/>
          <p:cNvSpPr txBox="1"/>
          <p:nvPr/>
        </p:nvSpPr>
        <p:spPr>
          <a:xfrm>
            <a:off x="5497250" y="1065325"/>
            <a:ext cx="3318000" cy="3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민병호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메인화면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회원가입 및 로그인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게시판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장채연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카테고리별 여행지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여행지 정보 수집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추천사이트 크롤링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최근 본 목록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김민중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여행지 찜 목록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ato"/>
              <a:buChar char="-"/>
            </a:pPr>
            <a:r>
              <a:rPr lang="ko" sz="1100">
                <a:latin typeface="Lato"/>
                <a:ea typeface="Lato"/>
                <a:cs typeface="Lato"/>
                <a:sym typeface="Lato"/>
              </a:rPr>
              <a:t>찜 목록 추가, 제거, 검색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/>
          <p:nvPr>
            <p:ph type="ctrTitle"/>
          </p:nvPr>
        </p:nvSpPr>
        <p:spPr>
          <a:xfrm>
            <a:off x="-176350" y="0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DomTree</a:t>
            </a:r>
            <a:endParaRPr sz="3000"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375" y="485525"/>
            <a:ext cx="2916275" cy="46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485525"/>
            <a:ext cx="3377750" cy="46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ctrTitle"/>
          </p:nvPr>
        </p:nvSpPr>
        <p:spPr>
          <a:xfrm>
            <a:off x="35125" y="-76200"/>
            <a:ext cx="28254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Class Diagram</a:t>
            </a:r>
            <a:endParaRPr sz="3000"/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6975"/>
            <a:ext cx="9144001" cy="466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ctrTitle"/>
          </p:nvPr>
        </p:nvSpPr>
        <p:spPr>
          <a:xfrm>
            <a:off x="27550" y="2775"/>
            <a:ext cx="21630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흐름도</a:t>
            </a:r>
            <a:endParaRPr sz="300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2891"/>
            <a:ext cx="9144000" cy="4660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Google Shape;159;p20"/>
          <p:cNvGraphicFramePr/>
          <p:nvPr/>
        </p:nvGraphicFramePr>
        <p:xfrm>
          <a:off x="1299150" y="14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{9D0D2C1D-8BD6-4D90-A5C6-C317D46E8E4A}</a:tableStyleId>
              </a:tblPr>
              <a:tblGrid>
                <a:gridCol w="1644125"/>
                <a:gridCol w="976275"/>
                <a:gridCol w="838025"/>
                <a:gridCol w="654525"/>
                <a:gridCol w="1034725"/>
                <a:gridCol w="1303500"/>
              </a:tblGrid>
              <a:tr h="2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FIELD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KEY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Default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Extra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not 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pri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REGION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PICTURE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0" name="Google Shape;160;p20"/>
          <p:cNvSpPr txBox="1"/>
          <p:nvPr>
            <p:ph type="ctrTitle"/>
          </p:nvPr>
        </p:nvSpPr>
        <p:spPr>
          <a:xfrm>
            <a:off x="-183075" y="-69475"/>
            <a:ext cx="3200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DB스키마(List)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1"/>
          <p:cNvGraphicFramePr/>
          <p:nvPr/>
        </p:nvGraphicFramePr>
        <p:xfrm>
          <a:off x="1299150" y="147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{9D0D2C1D-8BD6-4D90-A5C6-C317D46E8E4A}</a:tableStyleId>
              </a:tblPr>
              <a:tblGrid>
                <a:gridCol w="1644125"/>
                <a:gridCol w="976275"/>
                <a:gridCol w="838025"/>
                <a:gridCol w="654525"/>
                <a:gridCol w="1034725"/>
                <a:gridCol w="1303500"/>
              </a:tblGrid>
              <a:tr h="290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FIELD</a:t>
                      </a:r>
                      <a:endParaRPr sz="10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TYPE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KEY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Default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Extra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NAME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REGION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PLACE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THEME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5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PICTURE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varchar(20)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NULL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6" name="Google Shape;166;p21"/>
          <p:cNvSpPr txBox="1"/>
          <p:nvPr>
            <p:ph type="ctrTitle"/>
          </p:nvPr>
        </p:nvSpPr>
        <p:spPr>
          <a:xfrm>
            <a:off x="-183075" y="-69475"/>
            <a:ext cx="35964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ko" sz="3000"/>
              <a:t>DB스키마(Travel)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